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9601200" cy="12801600" type="A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066"/>
    <a:srgbClr val="662196"/>
    <a:srgbClr val="43A9A1"/>
    <a:srgbClr val="AD68DD"/>
    <a:srgbClr val="FFC141"/>
    <a:srgbClr val="F3D28E"/>
    <a:srgbClr val="CD3066"/>
    <a:srgbClr val="C92E67"/>
    <a:srgbClr val="4472C4"/>
    <a:srgbClr val="CE2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5" autoAdjust="0"/>
    <p:restoredTop sz="67528" autoAdjust="0"/>
  </p:normalViewPr>
  <p:slideViewPr>
    <p:cSldViewPr snapToGrid="0">
      <p:cViewPr varScale="1">
        <p:scale>
          <a:sx n="26" d="100"/>
          <a:sy n="26" d="100"/>
        </p:scale>
        <p:origin x="25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0" cy="495029"/>
          </a:xfrm>
          <a:prstGeom prst="rect">
            <a:avLst/>
          </a:prstGeom>
        </p:spPr>
        <p:txBody>
          <a:bodyPr vert="horz" lIns="94864" tIns="47433" rIns="94864" bIns="4743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0" cy="495029"/>
          </a:xfrm>
          <a:prstGeom prst="rect">
            <a:avLst/>
          </a:prstGeom>
        </p:spPr>
        <p:txBody>
          <a:bodyPr vert="horz" lIns="94864" tIns="47433" rIns="94864" bIns="47433" rtlCol="0"/>
          <a:lstStyle>
            <a:lvl1pPr algn="r">
              <a:defRPr sz="1200"/>
            </a:lvl1pPr>
          </a:lstStyle>
          <a:p>
            <a:fld id="{9CAF5927-A270-45A9-8AEB-BB4F8026BBCF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64" tIns="47433" rIns="94864" bIns="4743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4864" tIns="47433" rIns="94864" bIns="4743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0" cy="495028"/>
          </a:xfrm>
          <a:prstGeom prst="rect">
            <a:avLst/>
          </a:prstGeom>
        </p:spPr>
        <p:txBody>
          <a:bodyPr vert="horz" lIns="94864" tIns="47433" rIns="94864" bIns="4743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0" cy="495028"/>
          </a:xfrm>
          <a:prstGeom prst="rect">
            <a:avLst/>
          </a:prstGeom>
        </p:spPr>
        <p:txBody>
          <a:bodyPr vert="horz" lIns="94864" tIns="47433" rIns="94864" bIns="47433" rtlCol="0" anchor="b"/>
          <a:lstStyle>
            <a:lvl1pPr algn="r">
              <a:defRPr sz="1200"/>
            </a:lvl1pPr>
          </a:lstStyle>
          <a:p>
            <a:fld id="{D7275540-E6D6-470C-814E-E67643F73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095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275540-E6D6-470C-814E-E67643F73F6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267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9A4C-6C0A-4BD9-A28A-ADBFACFC08D5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95A8-63AE-4718-8350-DA29F629A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464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9A4C-6C0A-4BD9-A28A-ADBFACFC08D5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95A8-63AE-4718-8350-DA29F629A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54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9A4C-6C0A-4BD9-A28A-ADBFACFC08D5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95A8-63AE-4718-8350-DA29F629A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68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9A4C-6C0A-4BD9-A28A-ADBFACFC08D5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95A8-63AE-4718-8350-DA29F629A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9785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9A4C-6C0A-4BD9-A28A-ADBFACFC08D5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95A8-63AE-4718-8350-DA29F629A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846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9A4C-6C0A-4BD9-A28A-ADBFACFC08D5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95A8-63AE-4718-8350-DA29F629A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9A4C-6C0A-4BD9-A28A-ADBFACFC08D5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95A8-63AE-4718-8350-DA29F629A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9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9A4C-6C0A-4BD9-A28A-ADBFACFC08D5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95A8-63AE-4718-8350-DA29F629A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97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9A4C-6C0A-4BD9-A28A-ADBFACFC08D5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95A8-63AE-4718-8350-DA29F629A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787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9A4C-6C0A-4BD9-A28A-ADBFACFC08D5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95A8-63AE-4718-8350-DA29F629A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684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9A4C-6C0A-4BD9-A28A-ADBFACFC08D5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95A8-63AE-4718-8350-DA29F629A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85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99A4C-6C0A-4BD9-A28A-ADBFACFC08D5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095A8-63AE-4718-8350-DA29F629A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796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21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コンテンツ プレースホルダー 7">
            <a:extLst>
              <a:ext uri="{FF2B5EF4-FFF2-40B4-BE49-F238E27FC236}">
                <a16:creationId xmlns:a16="http://schemas.microsoft.com/office/drawing/2014/main" id="{C8FC1C63-DEB7-3E11-16F1-6F086B479B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863" y="11571418"/>
            <a:ext cx="989474" cy="989474"/>
          </a:xfrm>
        </p:spPr>
      </p:pic>
      <p:sp>
        <p:nvSpPr>
          <p:cNvPr id="6" name="楕円 5">
            <a:extLst>
              <a:ext uri="{FF2B5EF4-FFF2-40B4-BE49-F238E27FC236}">
                <a16:creationId xmlns:a16="http://schemas.microsoft.com/office/drawing/2014/main" id="{19D29517-0DCE-9322-159C-50A15E6DCD9C}"/>
              </a:ext>
            </a:extLst>
          </p:cNvPr>
          <p:cNvSpPr/>
          <p:nvPr/>
        </p:nvSpPr>
        <p:spPr>
          <a:xfrm>
            <a:off x="7854274" y="722325"/>
            <a:ext cx="360000" cy="360000"/>
          </a:xfrm>
          <a:prstGeom prst="ellipse">
            <a:avLst/>
          </a:prstGeom>
          <a:solidFill>
            <a:srgbClr val="FFC1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0DD4868D-DB49-5E22-833F-CEA4ACD24F30}"/>
              </a:ext>
            </a:extLst>
          </p:cNvPr>
          <p:cNvSpPr txBox="1">
            <a:spLocks/>
          </p:cNvSpPr>
          <p:nvPr/>
        </p:nvSpPr>
        <p:spPr>
          <a:xfrm rot="21418716">
            <a:off x="2012090" y="2149330"/>
            <a:ext cx="5803867" cy="44568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>
              <a:lnSpc>
                <a:spcPct val="100000"/>
              </a:lnSpc>
            </a:pPr>
            <a:r>
              <a:rPr lang="en-US" altLang="ja-JP" sz="17000" b="1" dirty="0">
                <a:solidFill>
                  <a:srgbClr val="FFC141"/>
                </a:solidFill>
                <a:latin typeface="Gloria Hallelujah" panose="02000000000000000000" pitchFamily="2" charset="0"/>
              </a:rPr>
              <a:t>Let’s      </a:t>
            </a:r>
            <a:br>
              <a:rPr lang="en-US" altLang="ja-JP" sz="17000" b="1" dirty="0">
                <a:solidFill>
                  <a:srgbClr val="FFC141"/>
                </a:solidFill>
                <a:latin typeface="Gloria Hallelujah" panose="02000000000000000000" pitchFamily="2" charset="0"/>
              </a:rPr>
            </a:br>
            <a:endParaRPr lang="ja-JP" altLang="en-US" sz="17000" b="1" dirty="0">
              <a:solidFill>
                <a:srgbClr val="FFC141"/>
              </a:solidFill>
              <a:latin typeface="Gloria Hallelujah" panose="02000000000000000000" pitchFamily="2" charset="0"/>
            </a:endParaRP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B9EE68C4-60A3-8AFE-ABC6-DFCF5A8D3C19}"/>
              </a:ext>
            </a:extLst>
          </p:cNvPr>
          <p:cNvSpPr txBox="1">
            <a:spLocks/>
          </p:cNvSpPr>
          <p:nvPr/>
        </p:nvSpPr>
        <p:spPr>
          <a:xfrm>
            <a:off x="1962949" y="1825419"/>
            <a:ext cx="5803867" cy="44568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>
              <a:lnSpc>
                <a:spcPct val="100000"/>
              </a:lnSpc>
            </a:pPr>
            <a:r>
              <a:rPr lang="en-US" altLang="ja-JP" sz="17000" b="1" dirty="0">
                <a:solidFill>
                  <a:srgbClr val="FFC141"/>
                </a:solidFill>
                <a:latin typeface="Gloria Hallelujah" panose="02000000000000000000" pitchFamily="2" charset="0"/>
              </a:rPr>
              <a:t> </a:t>
            </a:r>
            <a:br>
              <a:rPr lang="en-US" altLang="ja-JP" sz="17000" b="1" dirty="0">
                <a:solidFill>
                  <a:srgbClr val="FFC141"/>
                </a:solidFill>
                <a:latin typeface="Gloria Hallelujah" panose="02000000000000000000" pitchFamily="2" charset="0"/>
              </a:rPr>
            </a:br>
            <a:r>
              <a:rPr lang="en-US" altLang="ja-JP" sz="17000" b="1" dirty="0">
                <a:solidFill>
                  <a:srgbClr val="FFC141"/>
                </a:solidFill>
                <a:latin typeface="Gloria Hallelujah" panose="02000000000000000000" pitchFamily="2" charset="0"/>
              </a:rPr>
              <a:t>Talk!</a:t>
            </a:r>
            <a:endParaRPr lang="ja-JP" altLang="en-US" sz="17000" b="1" dirty="0">
              <a:solidFill>
                <a:srgbClr val="FFC141"/>
              </a:solidFill>
              <a:latin typeface="Gloria Hallelujah" panose="02000000000000000000" pitchFamily="2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AAB7616-0615-D2CF-ADE4-66502693AC8D}"/>
              </a:ext>
            </a:extLst>
          </p:cNvPr>
          <p:cNvSpPr txBox="1"/>
          <p:nvPr/>
        </p:nvSpPr>
        <p:spPr>
          <a:xfrm rot="171572">
            <a:off x="2773725" y="6345203"/>
            <a:ext cx="4920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CF3066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英語・日本語どっちでも</a:t>
            </a:r>
            <a:r>
              <a:rPr kumimoji="1" lang="ja-JP" altLang="en-US" sz="500" dirty="0">
                <a:solidFill>
                  <a:srgbClr val="CF3066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kumimoji="1" lang="en-US" altLang="ja-JP" sz="2400" dirty="0">
                <a:solidFill>
                  <a:srgbClr val="CF3066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O</a:t>
            </a:r>
            <a:r>
              <a:rPr kumimoji="1" lang="en-US" altLang="ja-JP" sz="500" dirty="0">
                <a:solidFill>
                  <a:srgbClr val="CF3066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kumimoji="1" lang="en-US" altLang="ja-JP" sz="2400" dirty="0">
                <a:solidFill>
                  <a:srgbClr val="CF3066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K</a:t>
            </a:r>
            <a:r>
              <a:rPr kumimoji="1" lang="en-US" altLang="ja-JP" sz="500" dirty="0">
                <a:solidFill>
                  <a:srgbClr val="CF3066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kumimoji="1" lang="en-US" altLang="ja-JP" sz="2400" dirty="0">
                <a:solidFill>
                  <a:srgbClr val="CF3066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!</a:t>
            </a:r>
            <a:endParaRPr kumimoji="1" lang="ja-JP" altLang="en-US" sz="2400" dirty="0">
              <a:solidFill>
                <a:srgbClr val="CF3066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D077644-208E-C8EC-8D84-7DA9B3BB206B}"/>
              </a:ext>
            </a:extLst>
          </p:cNvPr>
          <p:cNvSpPr txBox="1"/>
          <p:nvPr/>
        </p:nvSpPr>
        <p:spPr>
          <a:xfrm rot="21435490">
            <a:off x="2453845" y="889518"/>
            <a:ext cx="49203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>
                <a:solidFill>
                  <a:srgbClr val="43A9A1"/>
                </a:solidFill>
                <a:latin typeface="Gloria Hallelujah" panose="02000000000000000000" pitchFamily="2" charset="0"/>
                <a:ea typeface="HGS創英角ﾎﾟｯﾌﾟ体" panose="040B0A00000000000000" pitchFamily="50" charset="-128"/>
              </a:rPr>
              <a:t>English or Japanese !</a:t>
            </a:r>
          </a:p>
          <a:p>
            <a:pPr algn="ctr"/>
            <a:r>
              <a:rPr kumimoji="1" lang="en-US" altLang="ja-JP" sz="2400" dirty="0">
                <a:solidFill>
                  <a:srgbClr val="43A9A1"/>
                </a:solidFill>
                <a:latin typeface="Gloria Hallelujah" panose="02000000000000000000" pitchFamily="2" charset="0"/>
                <a:ea typeface="HGS創英角ﾎﾟｯﾌﾟ体" panose="040B0A00000000000000" pitchFamily="50" charset="-128"/>
              </a:rPr>
              <a:t>Whichever !</a:t>
            </a:r>
            <a:endParaRPr kumimoji="1" lang="ja-JP" altLang="en-US" sz="2400" dirty="0">
              <a:solidFill>
                <a:srgbClr val="43A9A1"/>
              </a:solidFill>
              <a:latin typeface="Gloria Hallelujah" panose="02000000000000000000" pitchFamily="2" charset="0"/>
              <a:ea typeface="HGS創英角ﾎﾟｯﾌﾟ体" panose="040B0A00000000000000" pitchFamily="50" charset="-128"/>
            </a:endParaRPr>
          </a:p>
        </p:txBody>
      </p:sp>
      <p:sp>
        <p:nvSpPr>
          <p:cNvPr id="13" name="フローチャート: 端子 12">
            <a:extLst>
              <a:ext uri="{FF2B5EF4-FFF2-40B4-BE49-F238E27FC236}">
                <a16:creationId xmlns:a16="http://schemas.microsoft.com/office/drawing/2014/main" id="{3EBA7F44-F1DF-D3E6-C6B4-27FCB9B88A44}"/>
              </a:ext>
            </a:extLst>
          </p:cNvPr>
          <p:cNvSpPr/>
          <p:nvPr/>
        </p:nvSpPr>
        <p:spPr>
          <a:xfrm rot="18552363">
            <a:off x="3550082" y="117596"/>
            <a:ext cx="937458" cy="306735"/>
          </a:xfrm>
          <a:prstGeom prst="flowChartTerminator">
            <a:avLst/>
          </a:prstGeom>
          <a:noFill/>
          <a:ln w="76200">
            <a:solidFill>
              <a:srgbClr val="CF3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弦 40">
            <a:extLst>
              <a:ext uri="{FF2B5EF4-FFF2-40B4-BE49-F238E27FC236}">
                <a16:creationId xmlns:a16="http://schemas.microsoft.com/office/drawing/2014/main" id="{C7519545-C84E-2FF6-0235-7F6457F7EA5B}"/>
              </a:ext>
            </a:extLst>
          </p:cNvPr>
          <p:cNvSpPr/>
          <p:nvPr/>
        </p:nvSpPr>
        <p:spPr>
          <a:xfrm rot="13606147">
            <a:off x="7983268" y="3232506"/>
            <a:ext cx="1055632" cy="1128532"/>
          </a:xfrm>
          <a:prstGeom prst="chord">
            <a:avLst>
              <a:gd name="adj1" fmla="val 69938"/>
              <a:gd name="adj2" fmla="val 10762113"/>
            </a:avLst>
          </a:prstGeom>
          <a:noFill/>
          <a:ln w="76200">
            <a:solidFill>
              <a:srgbClr val="AD68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弦 41">
            <a:extLst>
              <a:ext uri="{FF2B5EF4-FFF2-40B4-BE49-F238E27FC236}">
                <a16:creationId xmlns:a16="http://schemas.microsoft.com/office/drawing/2014/main" id="{05E6D695-F0FE-DA6B-BF42-7764D6AE0744}"/>
              </a:ext>
            </a:extLst>
          </p:cNvPr>
          <p:cNvSpPr/>
          <p:nvPr/>
        </p:nvSpPr>
        <p:spPr>
          <a:xfrm rot="19914084">
            <a:off x="1682122" y="171795"/>
            <a:ext cx="1055632" cy="1128532"/>
          </a:xfrm>
          <a:prstGeom prst="chord">
            <a:avLst>
              <a:gd name="adj1" fmla="val 69938"/>
              <a:gd name="adj2" fmla="val 10762113"/>
            </a:avLst>
          </a:prstGeom>
          <a:noFill/>
          <a:ln w="76200">
            <a:solidFill>
              <a:srgbClr val="AD68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フローチャート: 端子 45">
            <a:extLst>
              <a:ext uri="{FF2B5EF4-FFF2-40B4-BE49-F238E27FC236}">
                <a16:creationId xmlns:a16="http://schemas.microsoft.com/office/drawing/2014/main" id="{930B1ACE-6C0F-9B16-DDBC-3EE51DC1F6D9}"/>
              </a:ext>
            </a:extLst>
          </p:cNvPr>
          <p:cNvSpPr/>
          <p:nvPr/>
        </p:nvSpPr>
        <p:spPr>
          <a:xfrm rot="14571922">
            <a:off x="588007" y="2555853"/>
            <a:ext cx="937458" cy="306735"/>
          </a:xfrm>
          <a:prstGeom prst="flowChartTerminator">
            <a:avLst/>
          </a:prstGeom>
          <a:noFill/>
          <a:ln w="76200">
            <a:solidFill>
              <a:srgbClr val="CF3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フローチャート: 端子 46">
            <a:extLst>
              <a:ext uri="{FF2B5EF4-FFF2-40B4-BE49-F238E27FC236}">
                <a16:creationId xmlns:a16="http://schemas.microsoft.com/office/drawing/2014/main" id="{96D32851-1ACE-2E06-0B08-85F630270D0B}"/>
              </a:ext>
            </a:extLst>
          </p:cNvPr>
          <p:cNvSpPr/>
          <p:nvPr/>
        </p:nvSpPr>
        <p:spPr>
          <a:xfrm rot="18828743">
            <a:off x="5332769" y="12616106"/>
            <a:ext cx="937458" cy="306735"/>
          </a:xfrm>
          <a:prstGeom prst="flowChartTerminator">
            <a:avLst/>
          </a:prstGeom>
          <a:noFill/>
          <a:ln w="76200">
            <a:solidFill>
              <a:srgbClr val="CF3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フローチャート: 端子 48">
            <a:extLst>
              <a:ext uri="{FF2B5EF4-FFF2-40B4-BE49-F238E27FC236}">
                <a16:creationId xmlns:a16="http://schemas.microsoft.com/office/drawing/2014/main" id="{6AD56463-4D95-5F36-F9AD-916171A22621}"/>
              </a:ext>
            </a:extLst>
          </p:cNvPr>
          <p:cNvSpPr/>
          <p:nvPr/>
        </p:nvSpPr>
        <p:spPr>
          <a:xfrm rot="14648833">
            <a:off x="9229714" y="2016235"/>
            <a:ext cx="937458" cy="306735"/>
          </a:xfrm>
          <a:prstGeom prst="flowChartTerminator">
            <a:avLst/>
          </a:prstGeom>
          <a:noFill/>
          <a:ln w="76200">
            <a:solidFill>
              <a:srgbClr val="CF3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楕円 60">
            <a:extLst>
              <a:ext uri="{FF2B5EF4-FFF2-40B4-BE49-F238E27FC236}">
                <a16:creationId xmlns:a16="http://schemas.microsoft.com/office/drawing/2014/main" id="{8CF44F02-CD11-7E30-615D-D0BE781964BE}"/>
              </a:ext>
            </a:extLst>
          </p:cNvPr>
          <p:cNvSpPr/>
          <p:nvPr/>
        </p:nvSpPr>
        <p:spPr>
          <a:xfrm>
            <a:off x="-220153" y="443117"/>
            <a:ext cx="576000" cy="576000"/>
          </a:xfrm>
          <a:prstGeom prst="ellipse">
            <a:avLst/>
          </a:prstGeom>
          <a:noFill/>
          <a:ln w="76200">
            <a:solidFill>
              <a:srgbClr val="FFC1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楕円 66">
            <a:extLst>
              <a:ext uri="{FF2B5EF4-FFF2-40B4-BE49-F238E27FC236}">
                <a16:creationId xmlns:a16="http://schemas.microsoft.com/office/drawing/2014/main" id="{337CE709-DCEA-3082-0586-E20423315D3E}"/>
              </a:ext>
            </a:extLst>
          </p:cNvPr>
          <p:cNvSpPr/>
          <p:nvPr/>
        </p:nvSpPr>
        <p:spPr>
          <a:xfrm>
            <a:off x="9300825" y="5478718"/>
            <a:ext cx="360000" cy="360000"/>
          </a:xfrm>
          <a:prstGeom prst="ellipse">
            <a:avLst/>
          </a:prstGeom>
          <a:solidFill>
            <a:srgbClr val="43A9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楕円 67">
            <a:extLst>
              <a:ext uri="{FF2B5EF4-FFF2-40B4-BE49-F238E27FC236}">
                <a16:creationId xmlns:a16="http://schemas.microsoft.com/office/drawing/2014/main" id="{4A7D9AD8-9AD8-3866-A754-5269A97AEEE0}"/>
              </a:ext>
            </a:extLst>
          </p:cNvPr>
          <p:cNvSpPr/>
          <p:nvPr/>
        </p:nvSpPr>
        <p:spPr>
          <a:xfrm>
            <a:off x="834679" y="4433561"/>
            <a:ext cx="360000" cy="360000"/>
          </a:xfrm>
          <a:prstGeom prst="ellipse">
            <a:avLst/>
          </a:prstGeom>
          <a:solidFill>
            <a:srgbClr val="43A9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1" name="楕円 70">
            <a:extLst>
              <a:ext uri="{FF2B5EF4-FFF2-40B4-BE49-F238E27FC236}">
                <a16:creationId xmlns:a16="http://schemas.microsoft.com/office/drawing/2014/main" id="{53637312-46E5-2FAE-2FBD-CF5CF6E0A798}"/>
              </a:ext>
            </a:extLst>
          </p:cNvPr>
          <p:cNvSpPr/>
          <p:nvPr/>
        </p:nvSpPr>
        <p:spPr>
          <a:xfrm>
            <a:off x="8640815" y="484547"/>
            <a:ext cx="360000" cy="360000"/>
          </a:xfrm>
          <a:prstGeom prst="ellipse">
            <a:avLst/>
          </a:prstGeom>
          <a:solidFill>
            <a:srgbClr val="AD68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6" name="楕円 75">
            <a:extLst>
              <a:ext uri="{FF2B5EF4-FFF2-40B4-BE49-F238E27FC236}">
                <a16:creationId xmlns:a16="http://schemas.microsoft.com/office/drawing/2014/main" id="{02C9A2AC-58EE-44F2-63E3-BF9166DADC12}"/>
              </a:ext>
            </a:extLst>
          </p:cNvPr>
          <p:cNvSpPr/>
          <p:nvPr/>
        </p:nvSpPr>
        <p:spPr>
          <a:xfrm>
            <a:off x="6582722" y="1302418"/>
            <a:ext cx="360000" cy="360000"/>
          </a:xfrm>
          <a:prstGeom prst="ellipse">
            <a:avLst/>
          </a:prstGeom>
          <a:solidFill>
            <a:srgbClr val="CF3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AF6320C0-E72C-9327-3AA4-228E5699C7DA}"/>
              </a:ext>
            </a:extLst>
          </p:cNvPr>
          <p:cNvSpPr txBox="1"/>
          <p:nvPr/>
        </p:nvSpPr>
        <p:spPr>
          <a:xfrm>
            <a:off x="17655" y="7057945"/>
            <a:ext cx="9565889" cy="4252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３月４日 </a:t>
            </a:r>
            <a:r>
              <a:rPr kumimoji="1" lang="en-US" altLang="ja-JP" sz="36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 </a:t>
            </a:r>
            <a:r>
              <a:rPr kumimoji="1" lang="ja-JP" altLang="en-US" sz="36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土曜日 </a:t>
            </a:r>
            <a:r>
              <a:rPr kumimoji="1" lang="en-US" altLang="ja-JP" sz="36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  <a:endParaRPr kumimoji="1" lang="en-US" altLang="ja-JP" sz="2800" dirty="0">
              <a:solidFill>
                <a:schemeClr val="bg1"/>
              </a:solidFill>
              <a:latin typeface="Architects Daughter" pitchFamily="2" charset="0"/>
              <a:ea typeface="HGS創英角ﾎﾟｯﾌﾟ体" panose="040B0A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14</a:t>
            </a:r>
            <a:r>
              <a:rPr kumimoji="1" lang="ja-JP" altLang="en-US" sz="28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：</a:t>
            </a:r>
            <a:r>
              <a:rPr kumimoji="1" lang="en-US" altLang="ja-JP" sz="28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30</a:t>
            </a:r>
            <a:r>
              <a:rPr kumimoji="1" lang="ja-JP" altLang="en-US" sz="28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</a:t>
            </a:r>
            <a:r>
              <a:rPr kumimoji="1" lang="en-US" altLang="ja-JP" sz="28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16</a:t>
            </a:r>
            <a:r>
              <a:rPr kumimoji="1" lang="ja-JP" altLang="en-US" sz="28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：</a:t>
            </a:r>
            <a:r>
              <a:rPr kumimoji="1" lang="en-US" altLang="ja-JP" sz="28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00</a:t>
            </a:r>
          </a:p>
          <a:p>
            <a:pPr algn="ctr">
              <a:lnSpc>
                <a:spcPct val="150000"/>
              </a:lnSpc>
            </a:pPr>
            <a:r>
              <a:rPr kumimoji="1" lang="ja-JP" altLang="en-US" sz="28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申し込み必要</a:t>
            </a:r>
            <a:endParaRPr kumimoji="1" lang="en-US" altLang="ja-JP" sz="28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endParaRPr kumimoji="1" lang="en-US" altLang="ja-JP" sz="500" dirty="0">
              <a:solidFill>
                <a:schemeClr val="bg1"/>
              </a:solidFill>
              <a:latin typeface="Architects Daughter" pitchFamily="2" charset="0"/>
              <a:ea typeface="HGS創英角ﾎﾟｯﾌﾟ体" panose="040B0A00000000000000" pitchFamily="50" charset="-128"/>
            </a:endParaRPr>
          </a:p>
          <a:p>
            <a:pPr algn="ctr">
              <a:lnSpc>
                <a:spcPct val="140000"/>
              </a:lnSpc>
            </a:pPr>
            <a:r>
              <a:rPr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日本人市民と外国人市民が</a:t>
            </a:r>
            <a:endParaRPr lang="en-US" altLang="ja-JP" sz="20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>
              <a:lnSpc>
                <a:spcPct val="140000"/>
              </a:lnSpc>
            </a:pPr>
            <a:r>
              <a:rPr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ゲームやおしゃべりをしながら、</a:t>
            </a:r>
            <a:endParaRPr lang="en-US" altLang="ja-JP" sz="20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>
              <a:lnSpc>
                <a:spcPct val="140000"/>
              </a:lnSpc>
            </a:pPr>
            <a:r>
              <a:rPr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楽しい時間を過ごす交流会です。</a:t>
            </a:r>
            <a:endParaRPr lang="en-US" altLang="ja-JP" sz="20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>
              <a:lnSpc>
                <a:spcPct val="140000"/>
              </a:lnSpc>
            </a:pPr>
            <a:r>
              <a:rPr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詳しくは</a:t>
            </a:r>
            <a:endParaRPr lang="en-US" altLang="ja-JP" sz="20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>
              <a:lnSpc>
                <a:spcPct val="140000"/>
              </a:lnSpc>
            </a:pPr>
            <a:r>
              <a:rPr lang="ja-JP" altLang="en-US" sz="28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↓</a:t>
            </a:r>
            <a:endParaRPr lang="en-US" altLang="ja-JP" sz="28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EE98CF34-9A19-2AE3-E0DF-79AFC6CF1D6E}"/>
              </a:ext>
            </a:extLst>
          </p:cNvPr>
          <p:cNvSpPr txBox="1"/>
          <p:nvPr/>
        </p:nvSpPr>
        <p:spPr>
          <a:xfrm>
            <a:off x="232265" y="11890932"/>
            <a:ext cx="3402350" cy="72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2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主催・お問い合わせ先：</a:t>
            </a:r>
            <a:endParaRPr kumimoji="1" lang="en-US" altLang="ja-JP" sz="12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2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公益財団法人 北九州国際交流協会</a:t>
            </a:r>
            <a:endParaRPr kumimoji="1" lang="en-US" altLang="ja-JP" sz="12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12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TEL</a:t>
            </a:r>
            <a:r>
              <a:rPr kumimoji="1" lang="ja-JP" altLang="en-US" sz="12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：</a:t>
            </a:r>
            <a:r>
              <a:rPr kumimoji="1" lang="en-US" altLang="ja-JP" sz="12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093-643-5931</a:t>
            </a:r>
          </a:p>
        </p:txBody>
      </p:sp>
      <p:sp>
        <p:nvSpPr>
          <p:cNvPr id="53" name="弦 52">
            <a:extLst>
              <a:ext uri="{FF2B5EF4-FFF2-40B4-BE49-F238E27FC236}">
                <a16:creationId xmlns:a16="http://schemas.microsoft.com/office/drawing/2014/main" id="{7D958274-D5A2-2FA5-C940-E18E29EAD79B}"/>
              </a:ext>
            </a:extLst>
          </p:cNvPr>
          <p:cNvSpPr/>
          <p:nvPr/>
        </p:nvSpPr>
        <p:spPr>
          <a:xfrm rot="13109259">
            <a:off x="7920490" y="12081059"/>
            <a:ext cx="1055632" cy="1128532"/>
          </a:xfrm>
          <a:prstGeom prst="chord">
            <a:avLst>
              <a:gd name="adj1" fmla="val 69938"/>
              <a:gd name="adj2" fmla="val 10762113"/>
            </a:avLst>
          </a:prstGeom>
          <a:noFill/>
          <a:ln w="76200">
            <a:solidFill>
              <a:srgbClr val="AD68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弦 53">
            <a:extLst>
              <a:ext uri="{FF2B5EF4-FFF2-40B4-BE49-F238E27FC236}">
                <a16:creationId xmlns:a16="http://schemas.microsoft.com/office/drawing/2014/main" id="{9ED34A24-0DE1-515F-8EAA-58B5C321598D}"/>
              </a:ext>
            </a:extLst>
          </p:cNvPr>
          <p:cNvSpPr/>
          <p:nvPr/>
        </p:nvSpPr>
        <p:spPr>
          <a:xfrm rot="10058540">
            <a:off x="7748222" y="8986529"/>
            <a:ext cx="1055632" cy="1128532"/>
          </a:xfrm>
          <a:prstGeom prst="chord">
            <a:avLst>
              <a:gd name="adj1" fmla="val 69938"/>
              <a:gd name="adj2" fmla="val 10762113"/>
            </a:avLst>
          </a:prstGeom>
          <a:noFill/>
          <a:ln w="76200">
            <a:solidFill>
              <a:srgbClr val="43A9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5" name="フローチャート: 端子 54">
            <a:extLst>
              <a:ext uri="{FF2B5EF4-FFF2-40B4-BE49-F238E27FC236}">
                <a16:creationId xmlns:a16="http://schemas.microsoft.com/office/drawing/2014/main" id="{B744364E-2B68-3A38-9F57-93B49660703A}"/>
              </a:ext>
            </a:extLst>
          </p:cNvPr>
          <p:cNvSpPr/>
          <p:nvPr/>
        </p:nvSpPr>
        <p:spPr>
          <a:xfrm rot="18828743">
            <a:off x="5332769" y="12616106"/>
            <a:ext cx="937458" cy="306735"/>
          </a:xfrm>
          <a:prstGeom prst="flowChartTerminator">
            <a:avLst/>
          </a:prstGeom>
          <a:noFill/>
          <a:ln w="76200">
            <a:solidFill>
              <a:srgbClr val="CF3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76B70192-2E85-264F-6BEE-88B99C85EC27}"/>
              </a:ext>
            </a:extLst>
          </p:cNvPr>
          <p:cNvSpPr/>
          <p:nvPr/>
        </p:nvSpPr>
        <p:spPr>
          <a:xfrm>
            <a:off x="8363431" y="6945003"/>
            <a:ext cx="576000" cy="576000"/>
          </a:xfrm>
          <a:prstGeom prst="ellipse">
            <a:avLst/>
          </a:prstGeom>
          <a:noFill/>
          <a:ln w="76200">
            <a:solidFill>
              <a:srgbClr val="FFC1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7FAC3568-E793-D1C6-0B38-37AD175B5203}"/>
              </a:ext>
            </a:extLst>
          </p:cNvPr>
          <p:cNvSpPr/>
          <p:nvPr/>
        </p:nvSpPr>
        <p:spPr>
          <a:xfrm>
            <a:off x="6934394" y="11445208"/>
            <a:ext cx="360000" cy="360000"/>
          </a:xfrm>
          <a:prstGeom prst="ellipse">
            <a:avLst/>
          </a:prstGeom>
          <a:solidFill>
            <a:srgbClr val="FFC1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0DA0958-8F58-9260-622D-B08236C4BDCA}"/>
              </a:ext>
            </a:extLst>
          </p:cNvPr>
          <p:cNvSpPr/>
          <p:nvPr/>
        </p:nvSpPr>
        <p:spPr>
          <a:xfrm>
            <a:off x="8579431" y="10568668"/>
            <a:ext cx="360000" cy="360000"/>
          </a:xfrm>
          <a:prstGeom prst="ellipse">
            <a:avLst/>
          </a:prstGeom>
          <a:solidFill>
            <a:srgbClr val="CF3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9" name="弦 58">
            <a:extLst>
              <a:ext uri="{FF2B5EF4-FFF2-40B4-BE49-F238E27FC236}">
                <a16:creationId xmlns:a16="http://schemas.microsoft.com/office/drawing/2014/main" id="{335F11B2-EE66-F660-A732-110AC49E97D6}"/>
              </a:ext>
            </a:extLst>
          </p:cNvPr>
          <p:cNvSpPr/>
          <p:nvPr/>
        </p:nvSpPr>
        <p:spPr>
          <a:xfrm rot="19914084">
            <a:off x="2433532" y="12189270"/>
            <a:ext cx="1055632" cy="1128532"/>
          </a:xfrm>
          <a:prstGeom prst="chord">
            <a:avLst>
              <a:gd name="adj1" fmla="val 69938"/>
              <a:gd name="adj2" fmla="val 10762113"/>
            </a:avLst>
          </a:prstGeom>
          <a:noFill/>
          <a:ln w="76200">
            <a:solidFill>
              <a:srgbClr val="43A9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0" name="楕円 59">
            <a:extLst>
              <a:ext uri="{FF2B5EF4-FFF2-40B4-BE49-F238E27FC236}">
                <a16:creationId xmlns:a16="http://schemas.microsoft.com/office/drawing/2014/main" id="{026B15D7-EBCA-1B9A-CC11-EB2F9DD022F4}"/>
              </a:ext>
            </a:extLst>
          </p:cNvPr>
          <p:cNvSpPr/>
          <p:nvPr/>
        </p:nvSpPr>
        <p:spPr>
          <a:xfrm>
            <a:off x="1495754" y="10152036"/>
            <a:ext cx="576000" cy="576000"/>
          </a:xfrm>
          <a:prstGeom prst="ellipse">
            <a:avLst/>
          </a:prstGeom>
          <a:noFill/>
          <a:ln w="76200">
            <a:solidFill>
              <a:srgbClr val="FFC1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3" name="弦 62">
            <a:extLst>
              <a:ext uri="{FF2B5EF4-FFF2-40B4-BE49-F238E27FC236}">
                <a16:creationId xmlns:a16="http://schemas.microsoft.com/office/drawing/2014/main" id="{424472FD-D03C-695C-95C4-6A6C540FA1DB}"/>
              </a:ext>
            </a:extLst>
          </p:cNvPr>
          <p:cNvSpPr/>
          <p:nvPr/>
        </p:nvSpPr>
        <p:spPr>
          <a:xfrm rot="13084648">
            <a:off x="-440607" y="5686299"/>
            <a:ext cx="1055632" cy="1128532"/>
          </a:xfrm>
          <a:prstGeom prst="chord">
            <a:avLst>
              <a:gd name="adj1" fmla="val 69938"/>
              <a:gd name="adj2" fmla="val 10762113"/>
            </a:avLst>
          </a:prstGeom>
          <a:noFill/>
          <a:ln w="76200">
            <a:solidFill>
              <a:srgbClr val="AD68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弦 65">
            <a:extLst>
              <a:ext uri="{FF2B5EF4-FFF2-40B4-BE49-F238E27FC236}">
                <a16:creationId xmlns:a16="http://schemas.microsoft.com/office/drawing/2014/main" id="{9A898EB1-C015-5242-9BA5-D8549B39ECCA}"/>
              </a:ext>
            </a:extLst>
          </p:cNvPr>
          <p:cNvSpPr/>
          <p:nvPr/>
        </p:nvSpPr>
        <p:spPr>
          <a:xfrm rot="10058540">
            <a:off x="-111621" y="8810201"/>
            <a:ext cx="1055632" cy="1128532"/>
          </a:xfrm>
          <a:prstGeom prst="chord">
            <a:avLst>
              <a:gd name="adj1" fmla="val 69938"/>
              <a:gd name="adj2" fmla="val 10762113"/>
            </a:avLst>
          </a:prstGeom>
          <a:noFill/>
          <a:ln w="76200">
            <a:solidFill>
              <a:srgbClr val="43A9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9" name="フローチャート: 端子 68">
            <a:extLst>
              <a:ext uri="{FF2B5EF4-FFF2-40B4-BE49-F238E27FC236}">
                <a16:creationId xmlns:a16="http://schemas.microsoft.com/office/drawing/2014/main" id="{049B0480-18F3-8EDE-2FDC-E0AE2FD19A1E}"/>
              </a:ext>
            </a:extLst>
          </p:cNvPr>
          <p:cNvSpPr/>
          <p:nvPr/>
        </p:nvSpPr>
        <p:spPr>
          <a:xfrm rot="14648833">
            <a:off x="800222" y="11129109"/>
            <a:ext cx="937458" cy="306735"/>
          </a:xfrm>
          <a:prstGeom prst="flowChartTerminator">
            <a:avLst/>
          </a:prstGeom>
          <a:noFill/>
          <a:ln w="76200">
            <a:solidFill>
              <a:srgbClr val="CF3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楕円 69">
            <a:extLst>
              <a:ext uri="{FF2B5EF4-FFF2-40B4-BE49-F238E27FC236}">
                <a16:creationId xmlns:a16="http://schemas.microsoft.com/office/drawing/2014/main" id="{16D2BDF2-E6FD-A7A3-00A8-9E9980A17C23}"/>
              </a:ext>
            </a:extLst>
          </p:cNvPr>
          <p:cNvSpPr/>
          <p:nvPr/>
        </p:nvSpPr>
        <p:spPr>
          <a:xfrm>
            <a:off x="1141890" y="7562146"/>
            <a:ext cx="360000" cy="360000"/>
          </a:xfrm>
          <a:prstGeom prst="ellipse">
            <a:avLst/>
          </a:prstGeom>
          <a:solidFill>
            <a:srgbClr val="FFC1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楕円 72">
            <a:extLst>
              <a:ext uri="{FF2B5EF4-FFF2-40B4-BE49-F238E27FC236}">
                <a16:creationId xmlns:a16="http://schemas.microsoft.com/office/drawing/2014/main" id="{D16F0FEC-98F2-F062-FFAB-B8DD83476F66}"/>
              </a:ext>
            </a:extLst>
          </p:cNvPr>
          <p:cNvSpPr/>
          <p:nvPr/>
        </p:nvSpPr>
        <p:spPr>
          <a:xfrm>
            <a:off x="1967218" y="8570348"/>
            <a:ext cx="360000" cy="360000"/>
          </a:xfrm>
          <a:prstGeom prst="ellipse">
            <a:avLst/>
          </a:prstGeom>
          <a:solidFill>
            <a:srgbClr val="CF3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1096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1600</TotalTime>
  <Words>71</Words>
  <Application>Microsoft Office PowerPoint</Application>
  <PresentationFormat>A3 297x420 mm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Architects Daughter</vt:lpstr>
      <vt:lpstr>Gloria Hallelujah</vt:lpstr>
      <vt:lpstr>HGS創英角ﾎﾟｯﾌﾟ体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 Talk!</dc:title>
  <dc:creator>cir</dc:creator>
  <cp:lastModifiedBy>jigyo06</cp:lastModifiedBy>
  <cp:revision>23</cp:revision>
  <cp:lastPrinted>2022-11-17T00:46:56Z</cp:lastPrinted>
  <dcterms:created xsi:type="dcterms:W3CDTF">2021-08-11T03:23:05Z</dcterms:created>
  <dcterms:modified xsi:type="dcterms:W3CDTF">2023-02-17T00:39:14Z</dcterms:modified>
</cp:coreProperties>
</file>