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720" y="-4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6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29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99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0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3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07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1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0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35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56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14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70786-6930-4B1F-AEB0-E5370E40A465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F7D31-FA40-45EB-9DC7-ECBF2D1CB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2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www.kitaq-koryu.jp/japanese/classroom/kia/kia01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2D73763-E27B-431B-90B7-AFA5D6081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191" y="1667777"/>
            <a:ext cx="5907141" cy="3115756"/>
          </a:xfrm>
          <a:prstGeom prst="rect">
            <a:avLst/>
          </a:prstGeom>
          <a:solidFill>
            <a:srgbClr val="FFFFFF"/>
          </a:solidFill>
          <a:ln w="38100" cmpd="thickThin">
            <a:solidFill>
              <a:schemeClr val="accent1">
                <a:lumMod val="75000"/>
              </a:schemeClr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 algn="just">
              <a:buFont typeface="+mj-ea"/>
              <a:buAutoNum type="circleNumDbPlain"/>
            </a:pPr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vi-VN" alt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Lớp thứ 3, thứ 7</a:t>
            </a:r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Trình độ  </a:t>
            </a:r>
            <a:r>
              <a:rPr lang="en-US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N2</a:t>
            </a:r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）】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Thời gian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Từ 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gày 23 tháng 8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3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đến ngày 3 tháng 12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7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　</a:t>
            </a:r>
            <a:endParaRPr lang="vi-VN" altLang="ja-JP" sz="12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Tuần học 2 buổi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ba hàng tuần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Buổi chiều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6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30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～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8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00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bảy hàng tuần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Buổi chiều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30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～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00</a:t>
            </a:r>
            <a:r>
              <a:rPr lang="ja-JP" alt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　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　　　　　　　　</a:t>
            </a:r>
            <a:r>
              <a:rPr lang="vi-VN" altLang="ja-JP" sz="12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Đăng ký học ở đây</a:t>
            </a:r>
            <a:r>
              <a:rPr lang="ja-JP" altLang="en-US" sz="12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↓</a:t>
            </a:r>
            <a:endParaRPr lang="en-US" altLang="ja-JP" sz="1200" b="1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Hình thứ tham gia học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Trực tuyến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Zoom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Có thể tham gia học tại nhà.</a:t>
            </a:r>
            <a:endParaRPr lang="en-US" altLang="ja-JP" sz="1200" b="1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Số người có thể đăng ký 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 người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　　　　　　　　　　　　　　　　　　　　　　　　　　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b="1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Học phí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3,000</a:t>
            </a:r>
            <a:r>
              <a:rPr lang="vi-VN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yên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／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tháng 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＜</a:t>
            </a:r>
            <a:r>
              <a:rPr lang="vi-VN" alt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Người có thể đăng ký</a:t>
            </a:r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＞　　　　　　　　　　　　　　　　　　　　　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Người đang làm việc tại thành phố Kitakyushu </a:t>
            </a:r>
          </a:p>
          <a:p>
            <a:pPr algn="just"/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hoặc gần thành phố Kitakyushu, và đã có N3.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★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Người đã đăng ký sẽ tham gia làm bài kiểm tra vào ngày 6 tháng 8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ja-JP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bảy</a:t>
            </a:r>
            <a:r>
              <a:rPr lang="ja-JP" altLang="ja-JP" sz="105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8">
            <a:extLst>
              <a:ext uri="{FF2B5EF4-FFF2-40B4-BE49-F238E27FC236}">
                <a16:creationId xmlns:a16="http://schemas.microsoft.com/office/drawing/2014/main" id="{2B92F12E-DF02-45AE-B655-881994DBE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08" y="4905745"/>
            <a:ext cx="5851752" cy="2955525"/>
          </a:xfrm>
          <a:prstGeom prst="rect">
            <a:avLst/>
          </a:prstGeom>
          <a:solidFill>
            <a:srgbClr val="FFFFFF"/>
          </a:solidFill>
          <a:ln w="38100" cmpd="thickThin">
            <a:solidFill>
              <a:srgbClr val="7030A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 algn="just">
              <a:buFont typeface="+mj-ea"/>
              <a:buAutoNum type="circleNumDbPlain" startAt="2"/>
            </a:pPr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vi-VN" alt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Lớp thứ 5, thứ 7</a:t>
            </a:r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Trình độ </a:t>
            </a:r>
            <a:r>
              <a:rPr lang="en-US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N3</a:t>
            </a:r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）】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Thời gian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Từ ngày 25 tháng 5</a:t>
            </a:r>
            <a:r>
              <a:rPr lang="ja-JP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（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5</a:t>
            </a:r>
            <a:r>
              <a:rPr lang="ja-JP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đến ngày 3 tháng 12 </a:t>
            </a:r>
            <a:r>
              <a:rPr lang="ja-JP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7</a:t>
            </a:r>
            <a:r>
              <a:rPr lang="ja-JP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ja-JP" alt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Tuần học 2 buổi</a:t>
            </a:r>
            <a:r>
              <a:rPr lang="ja-JP" alt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5 hàng tuần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Buổi chiều 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6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30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～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8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00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7 hàng tuần  Buổi chiều 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30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～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00</a:t>
            </a:r>
            <a:r>
              <a:rPr lang="ja-JP" alt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　　　　　　　</a:t>
            </a:r>
            <a:r>
              <a:rPr lang="vi-VN" altLang="ja-JP" sz="12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Đăng</a:t>
            </a:r>
            <a:r>
              <a:rPr lang="vi-VN" altLang="ja-JP" sz="12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ký học ở đây</a:t>
            </a:r>
            <a:r>
              <a:rPr lang="ja-JP" altLang="en-US" sz="12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↓</a:t>
            </a:r>
            <a:endParaRPr lang="en-US" altLang="ja-JP" sz="1200" b="1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Hình thứ tham gia học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Trực tuyến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Zoom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r>
              <a:rPr lang="en-US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                    </a:t>
            </a:r>
          </a:p>
          <a:p>
            <a:pPr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Có thể tham gia học tại nhà.</a:t>
            </a:r>
            <a:endParaRPr lang="en-US" altLang="ja-JP" sz="1200" b="1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  Số người có thể đăng ký 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 5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người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Học phí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3,000</a:t>
            </a:r>
            <a:r>
              <a:rPr lang="vi-VN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yên/ tháng</a:t>
            </a:r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＜</a:t>
            </a:r>
            <a:r>
              <a:rPr lang="vi-VN" alt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Người có thể đăng ký</a:t>
            </a:r>
            <a:r>
              <a:rPr lang="ja-JP" altLang="en-US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＞</a:t>
            </a:r>
            <a:r>
              <a:rPr lang="ja-JP" sz="13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　　　　　　</a:t>
            </a:r>
            <a:endParaRPr lang="en-US" sz="12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Người đang làm việc tại thành phố Kitakyushu </a:t>
            </a:r>
          </a:p>
          <a:p>
            <a:pPr algn="just"/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hoặc gần thành phố Kitakyushu, và đã có N4.</a:t>
            </a:r>
            <a:endParaRPr lang="ja-JP" alt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★</a:t>
            </a:r>
            <a:r>
              <a:rPr lang="vi-VN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Người đã đăng ký sẽ tham gia làm bài kiểm tra vào ngày 6 tháng 8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ja-JP" altLang="ja-JP" sz="12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thứ bảy</a:t>
            </a:r>
            <a:r>
              <a:rPr lang="ja-JP" altLang="ja-JP" sz="105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</a:p>
          <a:p>
            <a:pPr algn="just"/>
            <a:r>
              <a:rPr lang="en-US" sz="1200" kern="100" dirty="0">
                <a:effectLst/>
                <a:latin typeface="BIZ UDPゴシック" panose="020B04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2">
            <a:extLst>
              <a:ext uri="{FF2B5EF4-FFF2-40B4-BE49-F238E27FC236}">
                <a16:creationId xmlns:a16="http://schemas.microsoft.com/office/drawing/2014/main" id="{D7BB0D57-FCD7-4F9C-BEF6-E0A3AF2EB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24" y="7983481"/>
            <a:ext cx="5861277" cy="1545093"/>
          </a:xfrm>
          <a:prstGeom prst="rect">
            <a:avLst/>
          </a:prstGeom>
          <a:solidFill>
            <a:srgbClr val="FFFFFF"/>
          </a:solidFill>
          <a:ln w="57150">
            <a:solidFill>
              <a:srgbClr val="BAD195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sz="110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◆</a:t>
            </a:r>
            <a:r>
              <a:rPr lang="vi-VN" altLang="ja-JP" sz="110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Cũng có thể đăng ký từ trang web chính của Hiệp hội giao lưu quốc tế Kitakyushu</a:t>
            </a:r>
            <a:r>
              <a:rPr lang="ja-JP" altLang="en-US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→</a:t>
            </a:r>
            <a:r>
              <a:rPr lang="en-US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HP</a:t>
            </a:r>
            <a:r>
              <a:rPr lang="ja-JP" altLang="en-US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ja-JP" sz="1100" dirty="0">
                <a:hlinkClick r:id="rId2"/>
              </a:rPr>
              <a:t>https://www.kitaq-koryu.jp/japanese/classroom/kia/kia01/</a:t>
            </a:r>
            <a:endParaRPr lang="en-US" altLang="ja-JP" sz="11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vi-VN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Hạn đăng ký</a:t>
            </a:r>
            <a:r>
              <a:rPr lang="ja-JP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：</a:t>
            </a:r>
            <a:r>
              <a:rPr lang="vi-VN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Thứ sáu ngày 29 tháng 7</a:t>
            </a:r>
            <a:r>
              <a:rPr 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Không thể đăng ký, nếu đã đủ số lượng người</a:t>
            </a:r>
            <a:r>
              <a:rPr 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endParaRPr lang="ja-JP" sz="12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1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◆</a:t>
            </a:r>
            <a:r>
              <a:rPr lang="vi-VN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Ngày kiểm tra</a:t>
            </a:r>
            <a:r>
              <a:rPr 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→</a:t>
            </a:r>
            <a:r>
              <a:rPr lang="vi-VN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Trình độ </a:t>
            </a:r>
            <a:r>
              <a:rPr lang="en-US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N2</a:t>
            </a:r>
            <a:r>
              <a:rPr lang="ja-JP" altLang="en-US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en-US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N3</a:t>
            </a:r>
            <a:r>
              <a:rPr lang="ja-JP" altLang="en-US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vi-VN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Buổi sáng từ 9 giờ 30 đến 12 giờ, thứ bảy ngày 6 tháng 8.</a:t>
            </a:r>
            <a:r>
              <a:rPr lang="en-US" altLang="ja-JP" sz="11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endParaRPr lang="vi-VN" altLang="ja-JP" sz="11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vi-VN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Người thiếu điểm trong đợt kiểm tra sẽ không thể tham gia học.</a:t>
            </a:r>
            <a:r>
              <a:rPr 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　</a:t>
            </a:r>
            <a:endParaRPr lang="en-US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139700" algn="just"/>
            <a:r>
              <a:rPr lang="vi-VN" altLang="ja-JP" sz="12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Liên hệ</a:t>
            </a:r>
            <a:r>
              <a:rPr 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vi-VN" alt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Hiệp hội giao lưu quốc tế Kitakyushu Cô Ishii</a:t>
            </a:r>
            <a:r>
              <a:rPr lang="ja-JP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sz="11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093-643-5931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6341A711-EA6D-43C4-8CF4-2B874F03B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340" y="316989"/>
            <a:ext cx="63131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　　　　　　　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明朝" panose="020204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LỚP HỌC TIẾNG NHẬT DÀNH CHO TRUNG CAO CẤP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D7FD136-3BDD-4A0A-9384-E0E345FE2A69}"/>
              </a:ext>
            </a:extLst>
          </p:cNvPr>
          <p:cNvSpPr txBox="1"/>
          <p:nvPr/>
        </p:nvSpPr>
        <p:spPr>
          <a:xfrm>
            <a:off x="848856" y="798956"/>
            <a:ext cx="4893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altLang="ja-JP" kern="100" dirty="0">
                <a:solidFill>
                  <a:schemeClr val="accent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Cùng nhau học tiếng Nhật với Cô nhé</a:t>
            </a:r>
            <a:r>
              <a:rPr lang="ja-JP" altLang="ja-JP" sz="1800" kern="10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！</a:t>
            </a:r>
            <a:endParaRPr lang="ja-JP" altLang="ja-JP" sz="1200" kern="100" dirty="0">
              <a:solidFill>
                <a:schemeClr val="accent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321F2A0-C9EB-4921-88B1-C8A9A32CAE6D}"/>
              </a:ext>
            </a:extLst>
          </p:cNvPr>
          <p:cNvSpPr txBox="1"/>
          <p:nvPr/>
        </p:nvSpPr>
        <p:spPr>
          <a:xfrm>
            <a:off x="460125" y="1098483"/>
            <a:ext cx="57053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ea"/>
              <a:buAutoNum type="circleNumDbPlain"/>
            </a:pPr>
            <a:r>
              <a:rPr lang="vi-VN" altLang="ja-JP" sz="14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Lớp thứ 3, thứ 7</a:t>
            </a:r>
            <a:r>
              <a:rPr lang="ja-JP" altLang="ja-JP" sz="14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400" b="1" kern="10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Trình độ </a:t>
            </a:r>
            <a:r>
              <a:rPr lang="en-US" altLang="ja-JP" sz="1400" b="1" kern="10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N2</a:t>
            </a:r>
            <a:r>
              <a:rPr lang="ja-JP" altLang="ja-JP" sz="14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　②</a:t>
            </a:r>
            <a:r>
              <a:rPr lang="vi-VN" altLang="ja-JP" sz="14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Lớp thứ 5, thứ 7</a:t>
            </a:r>
            <a:r>
              <a:rPr lang="ja-JP" altLang="ja-JP" sz="14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vi-VN" altLang="ja-JP" sz="14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Trình độ </a:t>
            </a:r>
            <a:r>
              <a:rPr lang="en-US" altLang="ja-JP" sz="14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N3</a:t>
            </a:r>
            <a:r>
              <a:rPr lang="ja-JP" altLang="ja-JP" sz="14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endParaRPr lang="ja-JP" alt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3E084FD-D784-94EA-D50B-DB14BEEC6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574" y="67000"/>
            <a:ext cx="6858000" cy="39932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5C5B8F0-F976-81FE-F238-444A61D99C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-3208166" y="3708329"/>
            <a:ext cx="6858000" cy="39790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7B2D7FD-DF97-48AE-6CA6-889BAFC327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 flipV="1">
            <a:off x="3199744" y="3608097"/>
            <a:ext cx="6858000" cy="45589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CD8D4E8-F033-A758-8D43-1BE005ACF2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80" y="9528575"/>
            <a:ext cx="6858000" cy="345558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17725A3-BED2-717E-991D-219BE7B982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-1314006" y="7497482"/>
            <a:ext cx="3048425" cy="419158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B7D53A6E-DED0-A8F1-B423-8D60935B0A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 flipV="1">
            <a:off x="5095633" y="7415697"/>
            <a:ext cx="3048425" cy="41916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BA41B90-9D3B-5DD3-5FAE-DE2EA96609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69350" y="6182480"/>
            <a:ext cx="1353821" cy="73648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5C1C5F4-B0AC-2B07-2FD3-E1A0204E61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12208" y="2948242"/>
            <a:ext cx="1210963" cy="101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7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540</TotalTime>
  <Words>478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UD デジタル 教科書体 NK-R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jigyo06</dc:creator>
  <cp:lastModifiedBy>soudan01</cp:lastModifiedBy>
  <cp:revision>23</cp:revision>
  <cp:lastPrinted>2022-07-13T02:12:15Z</cp:lastPrinted>
  <dcterms:created xsi:type="dcterms:W3CDTF">2022-01-27T04:13:04Z</dcterms:created>
  <dcterms:modified xsi:type="dcterms:W3CDTF">2022-07-13T04:10:16Z</dcterms:modified>
</cp:coreProperties>
</file>